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D5470-54FB-483F-952E-09FC3057E714}" type="datetimeFigureOut">
              <a:rPr lang="nl-NL" smtClean="0"/>
              <a:t>10-11-2019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5909D-0D7F-4242-BC15-D18984742BC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https://pixabay.com/nl/illustrations/moe-bril-anime-groeten-3669736/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5909D-0D7F-4242-BC15-D18984742BC5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75AC69-DC8B-41DE-8487-995858AA5763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480FA8-745E-4850-851C-5ED0C0E0A437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hotos/halloween-horror-meisje-litteken-1011138/" TargetMode="External"/><Relationship Id="rId2" Type="http://schemas.openxmlformats.org/officeDocument/2006/relationships/hyperlink" Target="https://pixabay.com/nl/illustrations/moe-bril-anime-groeten-3669736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Erfelijkheid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1</a:t>
            </a:r>
          </a:p>
          <a:p>
            <a:r>
              <a:rPr lang="nl-NL" dirty="0" smtClean="0"/>
              <a:t>Genotype </a:t>
            </a:r>
            <a:r>
              <a:rPr lang="nl-NL" smtClean="0"/>
              <a:t>en fenotype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Erfelijke eigenschappen </a:t>
            </a:r>
            <a:r>
              <a:rPr lang="nl-NL" dirty="0" smtClean="0"/>
              <a:t>krijg je van je ouders.</a:t>
            </a: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In je celkern zitten </a:t>
            </a:r>
            <a:r>
              <a:rPr lang="nl-NL" dirty="0" smtClean="0">
                <a:solidFill>
                  <a:srgbClr val="FF0000"/>
                </a:solidFill>
              </a:rPr>
              <a:t>chromosomen</a:t>
            </a:r>
            <a:r>
              <a:rPr lang="nl-NL" dirty="0" smtClean="0"/>
              <a:t>. Chromosomen bevatten DNA.</a:t>
            </a:r>
          </a:p>
          <a:p>
            <a:r>
              <a:rPr lang="nl-NL" dirty="0" smtClean="0"/>
              <a:t>Je DNA bevat alle erfelijke informatie.</a:t>
            </a:r>
          </a:p>
          <a:p>
            <a:r>
              <a:rPr lang="nl-NL" dirty="0" smtClean="0"/>
              <a:t>Je DNA is een recept over hoe je eruit ziet volgens de erfelijke eigenschappen.</a:t>
            </a:r>
          </a:p>
          <a:p>
            <a:endParaRPr lang="nl-NL" dirty="0" smtClean="0"/>
          </a:p>
          <a:p>
            <a:r>
              <a:rPr lang="nl-NL" dirty="0" smtClean="0"/>
              <a:t>!Een mens heeft 46 chromosomen.</a:t>
            </a:r>
          </a:p>
          <a:p>
            <a:endParaRPr lang="nl-NL" dirty="0" smtClean="0"/>
          </a:p>
          <a:p>
            <a:r>
              <a:rPr lang="nl-NL" dirty="0" smtClean="0"/>
              <a:t>Het </a:t>
            </a:r>
            <a:r>
              <a:rPr lang="nl-NL" dirty="0" smtClean="0">
                <a:solidFill>
                  <a:srgbClr val="FF0000"/>
                </a:solidFill>
              </a:rPr>
              <a:t>genotype</a:t>
            </a:r>
            <a:r>
              <a:rPr lang="nl-NL" dirty="0" smtClean="0"/>
              <a:t> is een ander woord voor alle erfelijke eigenschappen.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89120"/>
          </a:xfrm>
        </p:spPr>
        <p:txBody>
          <a:bodyPr>
            <a:normAutofit/>
          </a:bodyPr>
          <a:lstStyle/>
          <a:p>
            <a:r>
              <a:rPr lang="nl-NL" dirty="0" smtClean="0"/>
              <a:t>Je </a:t>
            </a:r>
            <a:r>
              <a:rPr lang="nl-NL" dirty="0" smtClean="0">
                <a:solidFill>
                  <a:srgbClr val="FF0000"/>
                </a:solidFill>
              </a:rPr>
              <a:t>uiterlijk</a:t>
            </a:r>
            <a:r>
              <a:rPr lang="nl-NL" dirty="0" smtClean="0"/>
              <a:t> is hoe je eruit ziet, iedereen ziet er anders uit. </a:t>
            </a:r>
          </a:p>
          <a:p>
            <a:r>
              <a:rPr lang="nl-NL" dirty="0" smtClean="0"/>
              <a:t>Het </a:t>
            </a:r>
            <a:r>
              <a:rPr lang="nl-NL" dirty="0" smtClean="0">
                <a:solidFill>
                  <a:srgbClr val="FF0000"/>
                </a:solidFill>
              </a:rPr>
              <a:t>fenotype</a:t>
            </a:r>
            <a:r>
              <a:rPr lang="nl-NL" dirty="0" smtClean="0"/>
              <a:t> zijn de kenmerken die je kan zien, bijvoorbeeld haarkleur, haar lengte of de kleur van de ogen.</a:t>
            </a: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Je uiterlijk (fenotype) wordt bepaald door verschillende eigenschappen.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ontstaat het fenotype?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Het fenotype van een organisme ontstaat uit het genotype en de omgeving. (milieu)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Bijvoorbeeld. Fien heeft blond haar.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Haar fenotype is blond haar. Fien heeft blond haar door de informatie van de erfelijke eigenschappen.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Fien besluit haar </a:t>
            </a:r>
            <a:r>
              <a:rPr lang="nl-NL" dirty="0" err="1" smtClean="0"/>
              <a:t>haar</a:t>
            </a:r>
            <a:r>
              <a:rPr lang="nl-NL" dirty="0" smtClean="0"/>
              <a:t> Rood te verven. Haar fenotype is veranderd, van blond naar rood haar.  De informatie in de erfelijke eigenschappen veranderen niet, dus haar genotype is nog steeds blond haar.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>
                <a:solidFill>
                  <a:srgbClr val="FF0000"/>
                </a:solidFill>
              </a:rPr>
              <a:t>Dus let op: </a:t>
            </a:r>
            <a:r>
              <a:rPr lang="nl-NL" dirty="0" smtClean="0"/>
              <a:t>het genotype verandert niet.</a:t>
            </a:r>
          </a:p>
          <a:p>
            <a:pPr>
              <a:buNone/>
            </a:pPr>
            <a:r>
              <a:rPr lang="nl-NL" dirty="0" smtClean="0"/>
              <a:t>		     Het fenotype kan veranderen door de omgeving. (haarverf, 	     kleurlenzen, zon, wind.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2962672" cy="3429981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Fenotype:</a:t>
            </a:r>
          </a:p>
          <a:p>
            <a:pPr>
              <a:buFontTx/>
              <a:buChar char="-"/>
            </a:pPr>
            <a:r>
              <a:rPr lang="nl-NL" dirty="0" smtClean="0"/>
              <a:t>Bruin haar</a:t>
            </a:r>
          </a:p>
          <a:p>
            <a:pPr>
              <a:buFontTx/>
              <a:buChar char="-"/>
            </a:pPr>
            <a:r>
              <a:rPr lang="nl-NL" dirty="0" smtClean="0"/>
              <a:t>Schouder lengte haar</a:t>
            </a:r>
          </a:p>
          <a:p>
            <a:pPr>
              <a:buFontTx/>
              <a:buChar char="-"/>
            </a:pPr>
            <a:r>
              <a:rPr lang="nl-NL" dirty="0" smtClean="0"/>
              <a:t>Bruine ogen</a:t>
            </a:r>
          </a:p>
          <a:p>
            <a:pPr>
              <a:buFontTx/>
              <a:buChar char="-"/>
            </a:pPr>
            <a:r>
              <a:rPr lang="nl-NL" dirty="0" smtClean="0"/>
              <a:t>Blanke </a:t>
            </a:r>
            <a:r>
              <a:rPr lang="nl-NL" dirty="0" smtClean="0"/>
              <a:t>huid</a:t>
            </a:r>
          </a:p>
          <a:p>
            <a:pPr>
              <a:buFontTx/>
              <a:buChar char="-"/>
            </a:pPr>
            <a:r>
              <a:rPr lang="nl-NL" dirty="0" smtClean="0"/>
              <a:t>bril</a:t>
            </a:r>
            <a:endParaRPr lang="nl-NL" dirty="0" smtClean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5652120" y="2924944"/>
            <a:ext cx="3034680" cy="3429981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Genotype</a:t>
            </a:r>
          </a:p>
          <a:p>
            <a:pPr>
              <a:buFontTx/>
              <a:buChar char="-"/>
            </a:pPr>
            <a:r>
              <a:rPr lang="nl-NL" dirty="0" smtClean="0"/>
              <a:t>Bruin haar</a:t>
            </a:r>
          </a:p>
          <a:p>
            <a:pPr>
              <a:buFontTx/>
              <a:buChar char="-"/>
            </a:pPr>
            <a:r>
              <a:rPr lang="nl-NL" dirty="0" smtClean="0"/>
              <a:t>Bruine ogen</a:t>
            </a:r>
          </a:p>
          <a:p>
            <a:pPr>
              <a:buFontTx/>
              <a:buChar char="-"/>
            </a:pPr>
            <a:r>
              <a:rPr lang="nl-NL" dirty="0" smtClean="0"/>
              <a:t>Blanke </a:t>
            </a:r>
            <a:r>
              <a:rPr lang="nl-NL" dirty="0" smtClean="0"/>
              <a:t>huid</a:t>
            </a:r>
            <a:endParaRPr lang="nl-NL" dirty="0" smtClean="0"/>
          </a:p>
        </p:txBody>
      </p:sp>
      <p:pic>
        <p:nvPicPr>
          <p:cNvPr id="5122" name="Picture 2" descr="Moe, Bril, Anime, Groeten, Terugkijkend, Manga, Ge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60648"/>
            <a:ext cx="3520391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539552" y="3501008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Fenotype:</a:t>
            </a:r>
          </a:p>
          <a:p>
            <a:pPr>
              <a:buFontTx/>
              <a:buChar char="-"/>
            </a:pPr>
            <a:r>
              <a:rPr lang="nl-NL" dirty="0" smtClean="0"/>
              <a:t>Bruin</a:t>
            </a:r>
            <a:r>
              <a:rPr lang="nl-NL" dirty="0" smtClean="0"/>
              <a:t> </a:t>
            </a:r>
            <a:r>
              <a:rPr lang="nl-NL" dirty="0" smtClean="0"/>
              <a:t>haar</a:t>
            </a:r>
          </a:p>
          <a:p>
            <a:pPr>
              <a:buFontTx/>
              <a:buChar char="-"/>
            </a:pPr>
            <a:r>
              <a:rPr lang="nl-NL" dirty="0" smtClean="0"/>
              <a:t>Zwarte lipstick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Blanke </a:t>
            </a:r>
            <a:r>
              <a:rPr lang="nl-NL" dirty="0" smtClean="0"/>
              <a:t>huid</a:t>
            </a:r>
          </a:p>
          <a:p>
            <a:pPr>
              <a:buFontTx/>
              <a:buChar char="-"/>
            </a:pPr>
            <a:r>
              <a:rPr lang="nl-NL" smtClean="0"/>
              <a:t>Bruine ogen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Vier littekens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5508104" y="342900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Genotype:</a:t>
            </a:r>
          </a:p>
          <a:p>
            <a:pPr>
              <a:buFontTx/>
              <a:buChar char="-"/>
            </a:pPr>
            <a:r>
              <a:rPr lang="nl-NL" dirty="0" smtClean="0"/>
              <a:t>Bruin haar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blanke huid</a:t>
            </a:r>
          </a:p>
          <a:p>
            <a:pPr>
              <a:buFontTx/>
              <a:buChar char="-"/>
            </a:pPr>
            <a:r>
              <a:rPr lang="nl-NL" dirty="0" smtClean="0"/>
              <a:t>Bruine ogen</a:t>
            </a:r>
            <a:endParaRPr lang="nl-NL" dirty="0"/>
          </a:p>
        </p:txBody>
      </p:sp>
      <p:pic>
        <p:nvPicPr>
          <p:cNvPr id="4098" name="Picture 2" descr="Halloween, Horror, Meisje, Littek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4848225" cy="3238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 paragraaf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4038600" cy="6264696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Plaatje 1</a:t>
            </a:r>
          </a:p>
          <a:p>
            <a:pPr>
              <a:buNone/>
            </a:pPr>
            <a:r>
              <a:rPr lang="nl-NL" dirty="0" err="1" smtClean="0"/>
              <a:t>Akane-K</a:t>
            </a:r>
            <a:endParaRPr lang="nl-NL" dirty="0" smtClean="0"/>
          </a:p>
          <a:p>
            <a:pPr>
              <a:buNone/>
            </a:pPr>
            <a:r>
              <a:rPr lang="nl-NL" dirty="0" err="1" smtClean="0"/>
              <a:t>Pixabay</a:t>
            </a:r>
            <a:endParaRPr lang="nl-NL" dirty="0" smtClean="0"/>
          </a:p>
          <a:p>
            <a:pPr>
              <a:buNone/>
            </a:pPr>
            <a:r>
              <a:rPr lang="nl-NL" dirty="0" smtClean="0">
                <a:hlinkClick r:id="rId2"/>
              </a:rPr>
              <a:t>https://pixabay.com/nl/illustrations/moe-bril-anime-groeten-3669736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CC-0</a:t>
            </a:r>
          </a:p>
          <a:p>
            <a:r>
              <a:rPr lang="nl-NL" dirty="0" smtClean="0"/>
              <a:t>Plaatje 2</a:t>
            </a:r>
          </a:p>
          <a:p>
            <a:pPr>
              <a:buNone/>
            </a:pPr>
            <a:r>
              <a:rPr lang="nl-NL" dirty="0" err="1" smtClean="0"/>
              <a:t>Andina</a:t>
            </a:r>
            <a:endParaRPr lang="nl-NL" dirty="0" smtClean="0"/>
          </a:p>
          <a:p>
            <a:pPr>
              <a:buNone/>
            </a:pPr>
            <a:r>
              <a:rPr lang="nl-NL" dirty="0" err="1" smtClean="0"/>
              <a:t>Pixabay</a:t>
            </a:r>
            <a:endParaRPr lang="nl-NL" dirty="0" smtClean="0"/>
          </a:p>
          <a:p>
            <a:pPr>
              <a:buNone/>
            </a:pPr>
            <a:r>
              <a:rPr lang="nl-NL" dirty="0" smtClean="0">
                <a:hlinkClick r:id="rId3"/>
              </a:rPr>
              <a:t>https://pixabay.com/nl/photos/halloween-horror-meisje-litteken-1011138</a:t>
            </a:r>
            <a:r>
              <a:rPr lang="nl-NL" dirty="0" smtClean="0">
                <a:hlinkClick r:id="rId3"/>
              </a:rPr>
              <a:t>/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CC-0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99992" y="260648"/>
            <a:ext cx="4038600" cy="6048672"/>
          </a:xfrm>
        </p:spPr>
        <p:txBody>
          <a:bodyPr>
            <a:normAutofit lnSpcReduction="10000"/>
          </a:bodyPr>
          <a:lstStyle/>
          <a:p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268</Words>
  <Application>Microsoft Office PowerPoint</Application>
  <PresentationFormat>Diavoorstelling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Stroom</vt:lpstr>
      <vt:lpstr>Erfelijkheid</vt:lpstr>
      <vt:lpstr>Dia 2</vt:lpstr>
      <vt:lpstr>Dia 3</vt:lpstr>
      <vt:lpstr>Hoe ontstaat het fenotype?</vt:lpstr>
      <vt:lpstr>Dia 5</vt:lpstr>
      <vt:lpstr>Dia 6</vt:lpstr>
      <vt:lpstr>Eind paragraaf 1</vt:lpstr>
      <vt:lpstr>Dia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Erfelijkheid</dc:title>
  <dc:creator>Marloes</dc:creator>
  <cp:lastModifiedBy>Marloes</cp:lastModifiedBy>
  <cp:revision>8</cp:revision>
  <dcterms:created xsi:type="dcterms:W3CDTF">2019-09-16T12:11:08Z</dcterms:created>
  <dcterms:modified xsi:type="dcterms:W3CDTF">2019-11-10T17:37:17Z</dcterms:modified>
</cp:coreProperties>
</file>